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fif>
</file>

<file path=ppt/media/image14.jfif>
</file>

<file path=ppt/media/image15.png>
</file>

<file path=ppt/media/image2.jpe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3073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688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944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586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6274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086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235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3477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893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862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736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040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511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841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86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525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55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8CAAB7E-52D3-46F9-B9F3-86983208544A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99F61E6-E1A6-4998-A29E-13C08F3C145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5013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fif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outdoor, ground, soil&#10;&#10;Description automatically generated">
            <a:extLst>
              <a:ext uri="{FF2B5EF4-FFF2-40B4-BE49-F238E27FC236}">
                <a16:creationId xmlns:a16="http://schemas.microsoft.com/office/drawing/2014/main" id="{6032633F-88CB-0E30-2AF1-12544D93FF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3" b="38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A55B8A-B541-DE10-FCF4-D61F3E9BF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Projet ViVace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2E95E-34DC-6ECD-CAE6-FECFC34E1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Présentation</a:t>
            </a:r>
            <a:r>
              <a:rPr lang="en-US" dirty="0"/>
              <a:t> </a:t>
            </a:r>
            <a:r>
              <a:rPr lang="en-US" dirty="0" err="1"/>
              <a:t>projet</a:t>
            </a:r>
            <a:r>
              <a:rPr lang="en-US" dirty="0"/>
              <a:t> Arduino 2022/2033</a:t>
            </a:r>
          </a:p>
          <a:p>
            <a:r>
              <a:rPr lang="en-US" dirty="0" err="1"/>
              <a:t>Cavanié</a:t>
            </a:r>
            <a:r>
              <a:rPr lang="en-US" dirty="0"/>
              <a:t> </a:t>
            </a:r>
            <a:r>
              <a:rPr lang="en-US" dirty="0" err="1"/>
              <a:t>Kiliann</a:t>
            </a:r>
            <a:r>
              <a:rPr lang="en-US" dirty="0"/>
              <a:t> – Moulergue Maxime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044069-6759-C9B7-D869-D0CBB30C0088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1/12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1020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5857-C07E-FCED-7126-9C1DF2628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Capteur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28D81-5AD0-D56F-78A8-441978EDC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Module HC-SR04: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en-GB" dirty="0"/>
          </a:p>
        </p:txBody>
      </p:sp>
      <p:pic>
        <p:nvPicPr>
          <p:cNvPr id="7" name="Picture 6" descr="A close-up of a camera&#10;&#10;Description automatically generated">
            <a:extLst>
              <a:ext uri="{FF2B5EF4-FFF2-40B4-BE49-F238E27FC236}">
                <a16:creationId xmlns:a16="http://schemas.microsoft.com/office/drawing/2014/main" id="{19846297-2222-D74F-EE79-C7219C755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849" y="3429000"/>
            <a:ext cx="2143125" cy="2143125"/>
          </a:xfrm>
          <a:prstGeom prst="rect">
            <a:avLst/>
          </a:prstGeom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391900" y="6488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10/12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4282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0B671-1B99-FB6A-9007-286874976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Algorithme de la </a:t>
            </a:r>
            <a:r>
              <a:rPr lang="fr-FR" dirty="0" err="1"/>
              <a:t>loop</a:t>
            </a:r>
            <a:r>
              <a:rPr lang="fr-FR" dirty="0"/>
              <a:t> principale</a:t>
            </a:r>
            <a:endParaRPr lang="en-GB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13BE3AA-B6AF-CB72-A5AB-16207958F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1"/>
            <a:ext cx="12343779" cy="2459871"/>
          </a:xfrm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366500" y="6488668"/>
            <a:ext cx="82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11/12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6893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379C8-ED0E-D924-0D34-3159A271E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Points d’amélioration possible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94DF3-6EDF-710E-C4F9-C56202BE2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Meilleure caméra sans délai</a:t>
            </a:r>
          </a:p>
          <a:p>
            <a:endParaRPr lang="fr-FR" dirty="0"/>
          </a:p>
          <a:p>
            <a:r>
              <a:rPr lang="fr-FR" dirty="0"/>
              <a:t>Moteurs plus puissants</a:t>
            </a:r>
          </a:p>
          <a:p>
            <a:endParaRPr lang="fr-FR" dirty="0"/>
          </a:p>
          <a:p>
            <a:r>
              <a:rPr lang="fr-FR" dirty="0"/>
              <a:t>Meilleure batterie</a:t>
            </a:r>
          </a:p>
          <a:p>
            <a:endParaRPr lang="fr-FR" dirty="0"/>
          </a:p>
          <a:p>
            <a:r>
              <a:rPr lang="fr-FR" dirty="0"/>
              <a:t>Carrosserie</a:t>
            </a:r>
            <a:endParaRPr lang="en-GB" dirty="0"/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379200" y="6488668"/>
            <a:ext cx="81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12/12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7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52F8-AAEE-12A6-EFE9-36C3014F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Objectifs du projet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9BD0-63E7-1849-DB19-BD2E30F45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Contrôlable à distance par une manette</a:t>
            </a:r>
          </a:p>
          <a:p>
            <a:r>
              <a:rPr lang="fr-FR" dirty="0"/>
              <a:t>Retour vidéo</a:t>
            </a:r>
          </a:p>
          <a:p>
            <a:r>
              <a:rPr lang="fr-FR" dirty="0"/>
              <a:t>Eléments adaptables (suspensions, aileron)</a:t>
            </a:r>
          </a:p>
          <a:p>
            <a:r>
              <a:rPr lang="fr-FR" dirty="0"/>
              <a:t>Phares</a:t>
            </a:r>
          </a:p>
          <a:p>
            <a:endParaRPr lang="fr-FR" dirty="0"/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EA680A-543B-63E3-EAD5-B4839560D429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2/12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42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FD3B7-16B6-4C9A-A377-5C5414E75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travail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0AFA6-B9BB-6D72-DC8C-98B296172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7899"/>
            <a:ext cx="9905998" cy="3124201"/>
          </a:xfrm>
        </p:spPr>
        <p:txBody>
          <a:bodyPr/>
          <a:lstStyle/>
          <a:p>
            <a:r>
              <a:rPr lang="fr-FR" dirty="0" err="1"/>
              <a:t>Kilainn</a:t>
            </a:r>
            <a:r>
              <a:rPr lang="fr-FR" dirty="0"/>
              <a:t>: communication voiture/manette, </a:t>
            </a:r>
            <a:r>
              <a:rPr lang="fr-FR" dirty="0" err="1"/>
              <a:t>LEDs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Maxime: Construction/réalisation de la voiture, systèmes mécaniques (moteurs),    		     capteur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7CDB9B-2437-3773-D5B9-49FA24C54F34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3/12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176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64136-9749-0CE3-4449-F8E7C45F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Circuit électronique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F3328417-D3E3-D21B-0781-3A4C14A002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" r="-1" b="-1"/>
          <a:stretch/>
        </p:blipFill>
        <p:spPr bwMode="auto"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5C681F-70A2-C9DA-2201-E8444B7D21C7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4/12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8014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99F90-09C7-1077-A969-48DAE6B8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Carte </a:t>
            </a:r>
            <a:r>
              <a:rPr lang="fr-FR" dirty="0" err="1"/>
              <a:t>esplora</a:t>
            </a:r>
            <a:r>
              <a:rPr lang="fr-FR" dirty="0"/>
              <a:t>/Module HC12</a:t>
            </a:r>
            <a:endParaRPr lang="en-GB" dirty="0"/>
          </a:p>
        </p:txBody>
      </p:sp>
      <p:pic>
        <p:nvPicPr>
          <p:cNvPr id="8" name="Content Placeholder 7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5284D7B1-13C3-672B-93B0-08F0F9357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0" y="2327365"/>
            <a:ext cx="6828854" cy="3124201"/>
          </a:xfrm>
        </p:spPr>
      </p:pic>
      <p:pic>
        <p:nvPicPr>
          <p:cNvPr id="10" name="Picture 9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32EB75A3-1275-1DFD-EB92-E3C6BF46E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425" y="2327365"/>
            <a:ext cx="5003719" cy="31242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5/12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8275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3A216-FB99-597E-5A6F-684867381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Construction de la voiture</a:t>
            </a:r>
            <a:endParaRPr lang="en-GB" dirty="0"/>
          </a:p>
        </p:txBody>
      </p:sp>
      <p:pic>
        <p:nvPicPr>
          <p:cNvPr id="6" name="Content Placeholder 5" descr="A picture containing floor, indoor&#10;&#10;Description automatically generated">
            <a:extLst>
              <a:ext uri="{FF2B5EF4-FFF2-40B4-BE49-F238E27FC236}">
                <a16:creationId xmlns:a16="http://schemas.microsoft.com/office/drawing/2014/main" id="{C4223031-CD64-AAB9-7D33-8BC5A80F9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36" y="2730132"/>
            <a:ext cx="3827915" cy="287093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A2C9B0-0BB6-8042-2C0C-7510DA4F9350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dirty="0"/>
              <a:t>6/12</a:t>
            </a:r>
            <a:endParaRPr lang="en-GB" dirty="0"/>
          </a:p>
        </p:txBody>
      </p:sp>
      <p:pic>
        <p:nvPicPr>
          <p:cNvPr id="8" name="Picture 7" descr="A close-up of a gearshift&#10;&#10;Description automatically generated with low confidence">
            <a:extLst>
              <a:ext uri="{FF2B5EF4-FFF2-40B4-BE49-F238E27FC236}">
                <a16:creationId xmlns:a16="http://schemas.microsoft.com/office/drawing/2014/main" id="{8325A82F-A5B4-B34F-83DC-FB6B927FA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30076" y="2603500"/>
            <a:ext cx="4165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1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E3F4-0690-7F95-2A05-EE5646397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Système de suspensions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7FFAE8-6328-5735-F5DD-9940AF61A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514600"/>
            <a:ext cx="4165600" cy="3124200"/>
          </a:xfrm>
        </p:spPr>
      </p:pic>
      <p:pic>
        <p:nvPicPr>
          <p:cNvPr id="8" name="Picture 7" descr="A picture containing toy, LEGO, indoor&#10;&#10;Description automatically generated">
            <a:extLst>
              <a:ext uri="{FF2B5EF4-FFF2-40B4-BE49-F238E27FC236}">
                <a16:creationId xmlns:a16="http://schemas.microsoft.com/office/drawing/2014/main" id="{72402E1C-EAF4-971F-FFBD-B4FE0032EB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943" y="2514600"/>
            <a:ext cx="4184468" cy="3138351"/>
          </a:xfrm>
          <a:prstGeom prst="rect">
            <a:avLst/>
          </a:prstGeom>
        </p:spPr>
      </p:pic>
      <p:sp>
        <p:nvSpPr>
          <p:cNvPr id="9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7/12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2287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905F6-25FD-1576-3D78-FB9A75261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Moteur CC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6FA85-2F89-40F0-5F7F-0814C24FE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88176"/>
            <a:ext cx="10174287" cy="3960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dirty="0"/>
              <a:t>Moteur CC Arduino </a:t>
            </a:r>
            <a:r>
              <a:rPr lang="fr-FR" sz="1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3V-12V:                                Carte L298N:</a:t>
            </a:r>
          </a:p>
          <a:p>
            <a:pPr marL="0" indent="0">
              <a:buNone/>
            </a:pPr>
            <a:endParaRPr lang="fr-FR" sz="6200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                 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4C996E-5F2C-B6F2-8782-4EEFF9795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1" y="3528194"/>
            <a:ext cx="2537869" cy="2561755"/>
          </a:xfrm>
          <a:prstGeom prst="rect">
            <a:avLst/>
          </a:prstGeom>
        </p:spPr>
      </p:pic>
      <p:pic>
        <p:nvPicPr>
          <p:cNvPr id="14" name="Picture 13" descr="Graphical user interface&#10;&#10;Description automatically generated">
            <a:extLst>
              <a:ext uri="{FF2B5EF4-FFF2-40B4-BE49-F238E27FC236}">
                <a16:creationId xmlns:a16="http://schemas.microsoft.com/office/drawing/2014/main" id="{722D2E77-EBFD-84C7-AD2F-BA913DCF13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555" y="3528194"/>
            <a:ext cx="2881319" cy="2561755"/>
          </a:xfrm>
          <a:prstGeom prst="rect">
            <a:avLst/>
          </a:prstGeom>
        </p:spPr>
      </p:pic>
      <p:sp>
        <p:nvSpPr>
          <p:cNvPr id="15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8/12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467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E9C69-614B-641B-2EF7-5B62C8687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Servomoteurs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52D3C-284A-B318-4995-C2510230D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F</a:t>
            </a:r>
            <a:r>
              <a:rPr lang="en-GB" dirty="0"/>
              <a:t>S90:                                                             FS5115M: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97CEA3E7-D67C-507C-C963-513AFB056E19}"/>
              </a:ext>
            </a:extLst>
          </p:cNvPr>
          <p:cNvSpPr txBox="1"/>
          <p:nvPr/>
        </p:nvSpPr>
        <p:spPr>
          <a:xfrm>
            <a:off x="11521440" y="6488668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fr-FR" dirty="0"/>
              <a:t>9/12</a:t>
            </a:r>
            <a:endParaRPr lang="en-GB" dirty="0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38361A5-4D0B-62E0-D474-C5A27032C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3136900"/>
            <a:ext cx="2654300" cy="2654300"/>
          </a:xfrm>
          <a:prstGeom prst="rect">
            <a:avLst/>
          </a:prstGeom>
        </p:spPr>
      </p:pic>
      <p:pic>
        <p:nvPicPr>
          <p:cNvPr id="8" name="Picture 7" descr="A picture containing tool&#10;&#10;Description automatically generated">
            <a:extLst>
              <a:ext uri="{FF2B5EF4-FFF2-40B4-BE49-F238E27FC236}">
                <a16:creationId xmlns:a16="http://schemas.microsoft.com/office/drawing/2014/main" id="{1DCCD94E-E619-F2CC-AFF6-B766F65F0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3136900"/>
            <a:ext cx="26543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42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167</TotalTime>
  <Words>124</Words>
  <Application>Microsoft Office PowerPoint</Application>
  <PresentationFormat>Widescreen</PresentationFormat>
  <Paragraphs>55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Mesh</vt:lpstr>
      <vt:lpstr>Projet ViVace</vt:lpstr>
      <vt:lpstr>Objectifs du projet</vt:lpstr>
      <vt:lpstr>Organisation du travail</vt:lpstr>
      <vt:lpstr>Circuit électronique</vt:lpstr>
      <vt:lpstr>Carte esplora/Module HC12</vt:lpstr>
      <vt:lpstr>Construction de la voiture</vt:lpstr>
      <vt:lpstr>Système de suspensions</vt:lpstr>
      <vt:lpstr>Moteur CC</vt:lpstr>
      <vt:lpstr>Servomoteurs</vt:lpstr>
      <vt:lpstr>Capteur </vt:lpstr>
      <vt:lpstr>Algorithme de la loop principale</vt:lpstr>
      <vt:lpstr>Points d’amélioration possible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ViVace</dc:title>
  <dc:creator>TYXAM 47</dc:creator>
  <cp:lastModifiedBy>Maxime Moulergue</cp:lastModifiedBy>
  <cp:revision>3</cp:revision>
  <dcterms:created xsi:type="dcterms:W3CDTF">2023-03-05T09:38:37Z</dcterms:created>
  <dcterms:modified xsi:type="dcterms:W3CDTF">2023-03-05T19:40:06Z</dcterms:modified>
</cp:coreProperties>
</file>

<file path=docProps/thumbnail.jpeg>
</file>